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45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007534" y="0"/>
            <a:ext cx="5898825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6906359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8856" y="3428999"/>
            <a:ext cx="4138550" cy="2268559"/>
          </a:xfrm>
        </p:spPr>
        <p:txBody>
          <a:bodyPr anchor="t">
            <a:normAutofit/>
          </a:bodyPr>
          <a:lstStyle>
            <a:lvl1pPr algn="r"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1292" y="2268787"/>
            <a:ext cx="3966114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600" b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1641440" y="3262168"/>
            <a:ext cx="3117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57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TextBox 16"/>
          <p:cNvSpPr txBox="1"/>
          <p:nvPr/>
        </p:nvSpPr>
        <p:spPr>
          <a:xfrm>
            <a:off x="1651862" y="636541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857" y="808057"/>
            <a:ext cx="5885350" cy="107722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20792" y="2049878"/>
            <a:ext cx="5723414" cy="400006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72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TextBox 22"/>
          <p:cNvSpPr txBox="1"/>
          <p:nvPr/>
        </p:nvSpPr>
        <p:spPr>
          <a:xfrm rot="5400000">
            <a:off x="7688343" y="480678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9317" y="805818"/>
            <a:ext cx="99488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64598" y="970410"/>
            <a:ext cx="4715441" cy="507953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413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651862" y="636541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900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405" y="3199028"/>
            <a:ext cx="5967420" cy="1372971"/>
          </a:xfrm>
        </p:spPr>
        <p:txBody>
          <a:bodyPr anchor="t">
            <a:normAutofit/>
          </a:bodyPr>
          <a:lstStyle>
            <a:lvl1pPr algn="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1131" y="2272143"/>
            <a:ext cx="5803294" cy="926885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644924" y="3023993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819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1426" y="805818"/>
            <a:ext cx="5882780" cy="10817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65406" y="2056800"/>
            <a:ext cx="2855547" cy="39931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679" y="2056800"/>
            <a:ext cx="2859527" cy="39931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TextBox 18"/>
          <p:cNvSpPr txBox="1"/>
          <p:nvPr/>
        </p:nvSpPr>
        <p:spPr>
          <a:xfrm>
            <a:off x="1651862" y="636541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89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1651862" y="636541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3589" y="805818"/>
            <a:ext cx="5880617" cy="107702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3589" y="2054563"/>
            <a:ext cx="2857364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none" baseline="0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62510" y="2851330"/>
            <a:ext cx="2858443" cy="31986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84679" y="2054563"/>
            <a:ext cx="285952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none" baseline="0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84680" y="2851330"/>
            <a:ext cx="2859526" cy="31986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404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extBox 15"/>
          <p:cNvSpPr txBox="1"/>
          <p:nvPr/>
        </p:nvSpPr>
        <p:spPr>
          <a:xfrm>
            <a:off x="1651862" y="636541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0458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268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/>
          <p:cNvSpPr txBox="1"/>
          <p:nvPr/>
        </p:nvSpPr>
        <p:spPr>
          <a:xfrm>
            <a:off x="1179466" y="1127642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83" y="1296618"/>
            <a:ext cx="2120703" cy="1889075"/>
          </a:xfrm>
        </p:spPr>
        <p:txBody>
          <a:bodyPr anchor="b">
            <a:normAutofit/>
          </a:bodyPr>
          <a:lstStyle>
            <a:lvl1pPr algn="l"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8538" y="805818"/>
            <a:ext cx="3755668" cy="52441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5982" y="3186155"/>
            <a:ext cx="2120703" cy="2386397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14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007534" y="0"/>
            <a:ext cx="731556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32116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extBox 12"/>
          <p:cNvSpPr txBox="1"/>
          <p:nvPr/>
        </p:nvSpPr>
        <p:spPr>
          <a:xfrm>
            <a:off x="1179466" y="1127642"/>
            <a:ext cx="311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6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82987" y="3229"/>
            <a:ext cx="3727769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6671" y="1296618"/>
            <a:ext cx="2603212" cy="188630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5984" y="3182928"/>
            <a:ext cx="2603794" cy="2386394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66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060" y="2912532"/>
            <a:ext cx="7772939" cy="39454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998"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61317" y="808057"/>
            <a:ext cx="587801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6236" y="2049878"/>
            <a:ext cx="5713092" cy="400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28294" y="5272451"/>
            <a:ext cx="2662729" cy="179188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2D42A0E6-4992-4C69-8342-91BFD186FB89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58177" y="3658900"/>
            <a:ext cx="5885352" cy="183663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2136" y="164594"/>
            <a:ext cx="638312" cy="322850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7E5EF-E57E-469C-B4C8-0C46E8156D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1388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28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58366" indent="-258366" algn="l" defTabSz="685800" rtl="0" eaLnBrk="1" latinLnBrk="0" hangingPunct="1">
        <a:lnSpc>
          <a:spcPct val="120000"/>
        </a:lnSpc>
        <a:spcBef>
          <a:spcPts val="750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96504" indent="-253604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44166" indent="-258366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82304" indent="-253604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629966" indent="-258366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975104" indent="-256032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1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40280" indent="-256032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1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670048" indent="-256032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1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017520" indent="-256032" algn="l" defTabSz="685800" rtl="0" eaLnBrk="1" latinLnBrk="0" hangingPunct="1">
        <a:lnSpc>
          <a:spcPct val="120000"/>
        </a:lnSpc>
        <a:spcBef>
          <a:spcPts val="375"/>
        </a:spcBef>
        <a:spcAft>
          <a:spcPts val="45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1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gif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Cactus Life</a:t>
            </a:r>
            <a:endParaRPr lang="ru-RU" sz="5400" b="1" dirty="0">
              <a:solidFill>
                <a:schemeClr val="accent1">
                  <a:lumMod val="40000"/>
                  <a:lumOff val="6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Мамедов Рауф и Абу</a:t>
            </a:r>
            <a:r>
              <a:rPr lang="en-US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ru-RU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Саиф Мария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36FBDB-3980-402C-A9F6-748AE155A1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005064"/>
            <a:ext cx="2665403" cy="27089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BDDE4AF-877B-4C6D-8F07-F742C82185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513" y="3370684"/>
            <a:ext cx="692696" cy="69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242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63689" y="752169"/>
            <a:ext cx="6075640" cy="1133118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3608" y="1484784"/>
            <a:ext cx="7200800" cy="4104456"/>
          </a:xfrm>
        </p:spPr>
        <p:txBody>
          <a:bodyPr/>
          <a:lstStyle/>
          <a:p>
            <a:pPr algn="just">
              <a:lnSpc>
                <a:spcPct val="110000"/>
              </a:lnSpc>
            </a:pPr>
            <a:r>
              <a:rPr lang="ru-RU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Проект под кодовым названием </a:t>
            </a:r>
            <a:r>
              <a:rPr lang="en-US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“Cactus Life” </a:t>
            </a:r>
            <a:r>
              <a:rPr lang="ru-RU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выполнен двумя очень амбициозными и самоуверенными людьми для создания конкуренции монополистической социальной сети “(здесь должно быть название, но нам не заплатили за рекламу)” в России.</a:t>
            </a:r>
            <a:endParaRPr lang="en-US" sz="1700" dirty="0">
              <a:solidFill>
                <a:schemeClr val="accent1">
                  <a:lumMod val="20000"/>
                  <a:lumOff val="80000"/>
                </a:schemeClr>
              </a:solidFill>
              <a:latin typeface="Comic Sans MS" panose="030F0702030302020204" pitchFamily="66" charset="0"/>
            </a:endParaRPr>
          </a:p>
          <a:p>
            <a:pPr algn="just">
              <a:lnSpc>
                <a:spcPct val="110000"/>
              </a:lnSpc>
            </a:pPr>
            <a:r>
              <a:rPr lang="ru-RU" sz="17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Также было желание создать некий сайт, где ты можешь просто потусить в одиночестве, поболтать с ботом и, возможно, но мало вероятно, людьми. При этом общение подобно русской рулетке: невозможно понять, кто тебе достанется сейчас, ибо собеседника выбирает чистый рандом.</a:t>
            </a:r>
          </a:p>
          <a:p>
            <a:endParaRPr lang="ru-RU" dirty="0"/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D660BB91-8846-4AD9-BCBF-7AB09D891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79981">
            <a:off x="6404692" y="-83004"/>
            <a:ext cx="2402962" cy="240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FBC4C91-2E2F-4A7B-AAE1-BDE29662E7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8" y="4819644"/>
            <a:ext cx="1800200" cy="203433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4B1A3F7-AA90-4E75-B0A8-92AB19630C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5005220"/>
            <a:ext cx="2825130" cy="17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37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8366A5-1596-42E2-BFF9-9BC34523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689" y="808057"/>
            <a:ext cx="6075640" cy="1077230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Разные разности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55A2EB-3505-400A-B433-068CB345A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688" y="1885287"/>
            <a:ext cx="6075640" cy="298387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Вдохновение для создания дизайна сайта черпалась из любимого пенала одного из авторов, а задумка от асоциальности и любви посидеть дома.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За рекламу сайтов, которые рекомендует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“Cactus Life”,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нам не платили, но мне слишком нравятся эти сайты, поэтому на данном этапе развития сайта это было допущено.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Интересный факт, имя бота на сайте – Манси - означает колючий цветок. </a:t>
            </a:r>
            <a:r>
              <a:rPr lang="ru-RU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Забавненько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.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4D3772-02F3-4CA4-B154-283F91899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4869160"/>
            <a:ext cx="4283968" cy="172449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FE90EF2-581B-43E5-96A9-E426BB22E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649" y="404664"/>
            <a:ext cx="2420888" cy="242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590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kalen\Desktop\Rаuf\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06" y="1516210"/>
            <a:ext cx="4974025" cy="1560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63688" y="764704"/>
            <a:ext cx="6396937" cy="975855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Примеры различных составляющих кода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920382C-1756-4111-9804-B275AA2EE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199" y="5999268"/>
            <a:ext cx="838825" cy="838825"/>
          </a:xfrm>
        </p:spPr>
      </p:pic>
      <p:pic>
        <p:nvPicPr>
          <p:cNvPr id="1027" name="Picture 3" descr="C:\Users\kalen\Desktop\Rаuf\code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695" y="2070316"/>
            <a:ext cx="5982137" cy="158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kalen\Desktop\Rаuf\code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329685"/>
            <a:ext cx="7632848" cy="86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kalen\Desktop\Rаuf\code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803" y="3813701"/>
            <a:ext cx="5832648" cy="1971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kalen\Desktop\Rаuf\code4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99462"/>
            <a:ext cx="5832649" cy="191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1CA8839-05B3-469D-8727-C6D09D32E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71731">
            <a:off x="105312" y="206973"/>
            <a:ext cx="1756125" cy="99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F3DC7CE0-3FA2-4168-BEE3-AD4C3F10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08273">
            <a:off x="7703742" y="948387"/>
            <a:ext cx="1661418" cy="124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624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1010687-E053-4080-A256-D6E106D24A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450" y="3572270"/>
            <a:ext cx="652148" cy="6521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Особенности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Возможность узнавать новости из первых рук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Чат-бот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,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с которым можно общаться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Возможность создавать чаты с другими людьми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Переводчик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Возможность прослушивания музыки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Мини-викторина с Манси</a:t>
            </a:r>
          </a:p>
          <a:p>
            <a:endParaRPr lang="ru-RU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B76AAD08-BBB9-4A36-A46A-90B67EDB4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97152"/>
            <a:ext cx="1805534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1F16993E-4668-4034-9C86-F7E6EBACE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98" y="808056"/>
            <a:ext cx="2022148" cy="166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745BCD-0D39-41CE-8282-82AF86B49DC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893" y="4190368"/>
            <a:ext cx="1949547" cy="2667631"/>
          </a:xfrm>
          <a:prstGeom prst="rect">
            <a:avLst/>
          </a:prstGeom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89152D46-A69D-459C-A562-6E42435D0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247" y="4173205"/>
            <a:ext cx="790102" cy="652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A760E1A-AA87-447E-B4E7-8C05653E762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024" y="4773563"/>
            <a:ext cx="1664883" cy="1664883"/>
          </a:xfrm>
          <a:prstGeom prst="rect">
            <a:avLst/>
          </a:prstGeom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80678C33-03B6-4BA1-9262-C1BC3949E4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267" y="1251995"/>
            <a:ext cx="1411601" cy="92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>
            <a:extLst>
              <a:ext uri="{FF2B5EF4-FFF2-40B4-BE49-F238E27FC236}">
                <a16:creationId xmlns:a16="http://schemas.microsoft.com/office/drawing/2014/main" id="{3BE4BE11-9EE9-4B1B-A8B8-18F4A8151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414" y="1140347"/>
            <a:ext cx="2915816" cy="114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086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>
            <a:extLst>
              <a:ext uri="{FF2B5EF4-FFF2-40B4-BE49-F238E27FC236}">
                <a16:creationId xmlns:a16="http://schemas.microsoft.com/office/drawing/2014/main" id="{526945F9-CAD8-4134-BCF4-3709D3AB2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776" y="669270"/>
            <a:ext cx="5713092" cy="121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Доработки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26236" y="2049878"/>
            <a:ext cx="5713092" cy="4403458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Прокачать интеллект бота.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Ввести стикеры (конечно платные)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p.s.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И хотелось бы оригинальные) Думаю, такое может случиться.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Обойти социальную сеть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“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(за рекламу все еще не заплатили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”)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по количеству пользователей.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Более приятное оформление.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Улучшить работу общения между людьми.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Включать музыку на сайте, а не открывать в новой  вкладке.</a:t>
            </a:r>
          </a:p>
          <a:p>
            <a:pPr algn="just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Короче, сделать всё более приятным для глаза. Так как одни из авторов не совсем доволен тем, что он сделал, и ему хочется сделать всё лучше…</a:t>
            </a:r>
          </a:p>
          <a:p>
            <a:pPr algn="just"/>
            <a:endParaRPr lang="ru-RU" dirty="0">
              <a:solidFill>
                <a:schemeClr val="accent1">
                  <a:lumMod val="20000"/>
                  <a:lumOff val="80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5132" name="Picture 12">
            <a:extLst>
              <a:ext uri="{FF2B5EF4-FFF2-40B4-BE49-F238E27FC236}">
                <a16:creationId xmlns:a16="http://schemas.microsoft.com/office/drawing/2014/main" id="{7754B3EB-172E-4114-88A6-7FD19B05C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980" y="5307551"/>
            <a:ext cx="1484784" cy="148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>
            <a:extLst>
              <a:ext uri="{FF2B5EF4-FFF2-40B4-BE49-F238E27FC236}">
                <a16:creationId xmlns:a16="http://schemas.microsoft.com/office/drawing/2014/main" id="{9E25669C-7690-4CE1-9362-4DFD86A24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049878"/>
            <a:ext cx="1354088" cy="170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8" name="Picture 18">
            <a:extLst>
              <a:ext uri="{FF2B5EF4-FFF2-40B4-BE49-F238E27FC236}">
                <a16:creationId xmlns:a16="http://schemas.microsoft.com/office/drawing/2014/main" id="{D29B5105-86B3-433D-9D31-107D20B81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9962">
            <a:off x="6201401" y="3344153"/>
            <a:ext cx="3275856" cy="154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>
            <a:extLst>
              <a:ext uri="{FF2B5EF4-FFF2-40B4-BE49-F238E27FC236}">
                <a16:creationId xmlns:a16="http://schemas.microsoft.com/office/drawing/2014/main" id="{D7E778FD-59DA-418E-9212-09CFCFDD8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64" y="5136097"/>
            <a:ext cx="1896244" cy="135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417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D384EB53-2C20-4E38-B305-890D8AA44AC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843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litter pattern="hexagon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эдисон">
  <a:themeElements>
    <a:clrScheme name="Мэдисон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Мэдисон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Мэдисон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TM16401375[[fn=Мэдисон]]</Template>
  <TotalTime>312</TotalTime>
  <Words>290</Words>
  <Application>Microsoft Office PowerPoint</Application>
  <PresentationFormat>Экран (4:3)</PresentationFormat>
  <Paragraphs>25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Comic Sans MS</vt:lpstr>
      <vt:lpstr>MS Shell Dlg 2</vt:lpstr>
      <vt:lpstr>Wingdings</vt:lpstr>
      <vt:lpstr>Wingdings 3</vt:lpstr>
      <vt:lpstr>Мэдисон</vt:lpstr>
      <vt:lpstr>Cactus Life</vt:lpstr>
      <vt:lpstr>Введение</vt:lpstr>
      <vt:lpstr>Разные разности</vt:lpstr>
      <vt:lpstr>Примеры различных составляющих кода</vt:lpstr>
      <vt:lpstr>Особенности</vt:lpstr>
      <vt:lpstr>Доработки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Cactus Life</dc:title>
  <dc:creator>Эмин Мамедов</dc:creator>
  <cp:lastModifiedBy>Мария Абу Саиф</cp:lastModifiedBy>
  <cp:revision>23</cp:revision>
  <dcterms:created xsi:type="dcterms:W3CDTF">2020-05-10T18:08:27Z</dcterms:created>
  <dcterms:modified xsi:type="dcterms:W3CDTF">2020-05-11T08:18:57Z</dcterms:modified>
</cp:coreProperties>
</file>

<file path=docProps/thumbnail.jpeg>
</file>